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5552DABC-656B-48CB-A572-E8CB7CA85C1F}">
          <p14:sldIdLst>
            <p14:sldId id="256"/>
          </p14:sldIdLst>
        </p14:section>
        <p14:section name="Starting" id="{88854005-D177-4938-BEC1-8B23A62E0C00}">
          <p14:sldIdLst>
            <p14:sldId id="257"/>
          </p14:sldIdLst>
        </p14:section>
        <p14:section name="Introduction to Python for Data Analysis" id="{7875DDD9-BBED-4626-BC21-1745707DC8EC}">
          <p14:sldIdLst>
            <p14:sldId id="258"/>
            <p14:sldId id="259"/>
            <p14:sldId id="260"/>
            <p14:sldId id="261"/>
            <p14:sldId id="262"/>
          </p14:sldIdLst>
        </p14:section>
        <p14:section name="Practical Applications of Python in Data Analysis" id="{4222BC16-2A3C-4C39-A917-13C1C0E6871D}">
          <p14:sldIdLst>
            <p14:sldId id="263"/>
            <p14:sldId id="264"/>
            <p14:sldId id="265"/>
            <p14:sldId id="266"/>
            <p14:sldId id="267"/>
          </p14:sldIdLst>
        </p14:section>
        <p14:section name="Python Data Analysis Tools and Techniques" id="{A2CF2FB8-629F-4F06-A958-201204368C27}">
          <p14:sldIdLst>
            <p14:sldId id="268"/>
            <p14:sldId id="269"/>
            <p14:sldId id="270"/>
            <p14:sldId id="271"/>
            <p14:sldId id="272"/>
          </p14:sldIdLst>
        </p14:section>
        <p14:section name="Ending" id="{E1AE8626-B5B1-44BD-88A8-3799071A1AA7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2"/>
    <p:restoredTop sz="94694"/>
  </p:normalViewPr>
  <p:slideViewPr>
    <p:cSldViewPr snapToGrid="0">
      <p:cViewPr varScale="1">
        <p:scale>
          <a:sx n="78" d="100"/>
          <a:sy n="78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45747-5B93-44ED-A832-068CDC78924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0B4FE-7B72-45C9-9A12-5F9901222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9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0B4FE-7B72-45C9-9A12-5F990122265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5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0B4FE-7B72-45C9-9A12-5F990122265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9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11" name="shape2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5" name="shape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5922" y="2639764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9515" y="263970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6776720" y="6518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84580" y="2028742"/>
            <a:ext cx="4930226" cy="3861021"/>
          </a:xfrm>
          <a:prstGeom prst="rect">
            <a:avLst/>
          </a:prstGeom>
        </p:spPr>
      </p:pic>
      <p:pic>
        <p:nvPicPr>
          <p:cNvPr id="9" name="shape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6377190" y="2028743"/>
            <a:ext cx="4930228" cy="3861021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lang="en-US" sz="1800" b="1" kern="1200" dirty="0">
                <a:solidFill>
                  <a:schemeClr val="bg1"/>
                </a:solidFill>
                <a:effectLst/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96126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66315" y="262188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5" name="tray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3" descr="A blue and purple circle with a white circle in the middle  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7997" y="4202748"/>
            <a:ext cx="1386840" cy="1386840"/>
          </a:xfrm>
          <a:prstGeom prst="rect">
            <a:avLst/>
          </a:prstGeom>
        </p:spPr>
      </p:pic>
      <p:pic>
        <p:nvPicPr>
          <p:cNvPr id="10" name="shape1" descr="A blue and purple circle with a black background  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448" y="2595880"/>
            <a:ext cx="1386840" cy="1386840"/>
          </a:xfrm>
          <a:prstGeom prst="rect">
            <a:avLst/>
          </a:prstGeom>
        </p:spPr>
      </p:pic>
      <p:pic>
        <p:nvPicPr>
          <p:cNvPr id="16" name="shape2" descr="A blue and purple circle with a black background  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49035" y="2595880"/>
            <a:ext cx="1386840" cy="1386840"/>
          </a:xfrm>
          <a:prstGeom prst="rect">
            <a:avLst/>
          </a:prstGeom>
        </p:spPr>
      </p:pic>
      <p:pic>
        <p:nvPicPr>
          <p:cNvPr id="18" name="shape4" descr="A blue and purple circle with a white circle in the middle  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35700" y="4210050"/>
            <a:ext cx="1386840" cy="1386840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950" y="4348480"/>
            <a:ext cx="3583940" cy="12407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180" y="4672330"/>
            <a:ext cx="1289050" cy="6146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n-US" sz="3400" b="1" kern="1200" smtClean="0">
                <a:solidFill>
                  <a:schemeClr val="tx1"/>
                </a:solidFill>
                <a:latin typeface="Poppins SemiBold" panose="02000000000000000000" charset="0"/>
                <a:ea typeface="+mj-ea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3566160" y="6945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8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2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0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8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2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648450" y="7131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4480" y="-18098"/>
            <a:ext cx="4297680" cy="6894195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4480" y="-18098"/>
            <a:ext cx="4297680" cy="6894195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single.pngsingle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single.pngsingle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/Users/skinnyfish/Downloads/themes/blue/single2.pngsingl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11" name="shape2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5" name="shape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655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6975" y="263779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151041" y="2583288"/>
            <a:ext cx="4375151" cy="26655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0000"/>
          </a:bodyPr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r"/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 for Data Analysis: Unleashing the Power of Data</a:t>
            </a:r>
            <a:b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</a:t>
            </a:r>
            <a:b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THARUN VADLAMUDI</a:t>
            </a:r>
            <a:b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HARSHA JAMPANI</a:t>
            </a:r>
            <a:b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POOJA CH</a:t>
            </a:r>
            <a:b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Bhanu Teja </a:t>
            </a:r>
            <a:b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Mounika</a:t>
            </a:r>
          </a:p>
        </p:txBody>
      </p:sp>
      <p:pic>
        <p:nvPicPr>
          <p:cNvPr id="1026" name="Picture 2" descr="Image3">
            <a:extLst>
              <a:ext uri="{FF2B5EF4-FFF2-40B4-BE49-F238E27FC236}">
                <a16:creationId xmlns:a16="http://schemas.microsoft.com/office/drawing/2014/main" id="{E6A3A04A-257A-1C76-AE26-554B3B0C0F6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" r="3117"/>
          <a:stretch/>
        </p:blipFill>
        <p:spPr bwMode="auto"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3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Descriptive Statistics</a:t>
            </a:r>
          </a:p>
          <a:p>
            <a:pPr lvl="4"/>
            <a:r>
              <a:rPr lang="en-US" dirty="0"/>
              <a:t>Python empowers analysts to generate descriptive statistics, distributions, and summaries to gain initial insights into the data, guiding further analysis.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Exploratory Data Analysis (EDA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Visualization for EDA</a:t>
            </a:r>
          </a:p>
          <a:p>
            <a:pPr lvl="4"/>
            <a:r>
              <a:rPr lang="en-US" dirty="0"/>
              <a:t>Understand how Python's visualization tools are used in exploratory data analysis to identify patterns, correlations, and anomalies within the data.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Hypothesis Testing</a:t>
            </a:r>
          </a:p>
          <a:p>
            <a:pPr lvl="4"/>
            <a:r>
              <a:rPr lang="en-US" dirty="0"/>
              <a:t>Learn about Python's capabilities for conducting hypothesis tests and statistical inference to validate assumptions and make data-driven decisions.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Model Evaluation and Validation</a:t>
            </a:r>
          </a:p>
          <a:p>
            <a:pPr lvl="4"/>
            <a:r>
              <a:rPr lang="en-US" dirty="0"/>
              <a:t>Learn about Python's tools for evaluating and validating machine learning models, ensuring their accuracy and generalization to new data.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655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Unsupervised Learning</a:t>
            </a:r>
          </a:p>
          <a:p>
            <a:pPr lvl="4"/>
            <a:r>
              <a:rPr lang="en-US" dirty="0"/>
              <a:t>Understand the applications of Python in unsupervised learning, including clustering, dimensionality reduction, and anomaly detection for pattern recognition.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6975" y="263779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Supervised Learning</a:t>
            </a:r>
          </a:p>
          <a:p>
            <a:pPr lvl="4"/>
            <a:r>
              <a:rPr lang="en-US" dirty="0"/>
              <a:t>Explore how Python's machine learning libraries, such as scikit-learn, enable the development of predictive models for classification and regression tasks.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Machine Learning with Python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pic>
        <p:nvPicPr>
          <p:cNvPr id="5" name="list-item-img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83" y="1976561"/>
            <a:ext cx="3288553" cy="2467436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Real-time Data Analysis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Predictive Analytics</a:t>
            </a:r>
          </a:p>
          <a:p>
            <a:pPr lvl="4"/>
            <a:r>
              <a:rPr lang="en-US" dirty="0"/>
              <a:t>Understand how Python supports real-time predictive analytics, allowing for the forecasting of trends and patterns in dynamic data environments.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Interactive Dashboards</a:t>
            </a:r>
          </a:p>
          <a:p>
            <a:pPr lvl="4"/>
            <a:r>
              <a:rPr lang="en-US" dirty="0"/>
              <a:t>Explore the development of interactive dashboards and real-time visualizations using Python, enabling users to monitor and analyze live data effectively.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Streaming Data Processing</a:t>
            </a:r>
          </a:p>
          <a:p>
            <a:pPr lvl="4"/>
            <a:r>
              <a:rPr lang="en-US" dirty="0"/>
              <a:t>Discover how Python is utilized for real-time data analysis, including processing data streams, detecting events, and generating timely insights.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3000">
                <a:solidFill>
                  <a:schemeClr val="tx1"/>
                </a:solidFill>
                <a:latin typeface="+mj-lt"/>
                <a:cs typeface="+mj-cs"/>
              </a:rPr>
              <a:t>Python Data Analysis Tools and Techniques</a:t>
            </a:r>
          </a:p>
        </p:txBody>
      </p:sp>
      <p:pic>
        <p:nvPicPr>
          <p:cNvPr id="2" name="tray"/>
          <p:cNvPicPr>
            <a:picLocks noChangeAspect="1"/>
          </p:cNvPicPr>
          <p:nvPr/>
        </p:nvPicPr>
        <p:blipFill rotWithShape="1">
          <a:blip r:embed="rId2"/>
          <a:srcRect t="3353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Section 3</a:t>
            </a:r>
          </a:p>
          <a:p>
            <a:pPr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6" cy="3861021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1"/>
          </a:xfrm>
          <a:prstGeom prst="rect">
            <a:avLst/>
          </a:prstGeom>
        </p:spPr>
      </p:pic>
      <p:pic>
        <p:nvPicPr>
          <p:cNvPr id="4" name="t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lang="en-US" sz="1800" b="1" kern="1200" dirty="0">
                <a:solidFill>
                  <a:schemeClr val="bg1"/>
                </a:solidFill>
                <a:effectLst/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Data Structures in Pandas</a:t>
            </a:r>
          </a:p>
          <a:p>
            <a:pPr lvl="4"/>
            <a:r>
              <a:rPr lang="en-US" dirty="0"/>
              <a:t>Explore the powerful data structures in pandas, including Series and DataFrame, for efficient data manipulation and analysis.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96126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Array Operations with NumPy</a:t>
            </a:r>
          </a:p>
          <a:p>
            <a:pPr lvl="4"/>
            <a:r>
              <a:rPr lang="en-US" dirty="0"/>
              <a:t>Understand how NumPy's array operations and functions enable fast and vectorized computations, enhancing performance in data analysis.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66315" y="262188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Pandas and NumPy for Data Manipulation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45" y="1979435"/>
            <a:ext cx="3986511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89" y="1976205"/>
            <a:ext cx="4408748" cy="2487600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Time Series Analysis with Python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519189" y="4572155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sz="1400" dirty="0"/>
              <a:t>Seasonal Decomposition</a:t>
            </a:r>
          </a:p>
          <a:p>
            <a:pPr lvl="4"/>
            <a:r>
              <a:rPr lang="en-US" sz="1400" dirty="0"/>
              <a:t>Explore Python's capabilities for decomposing time series data into trend, seasonality, and residual components, aiding in understanding underlying patterns.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7275787" y="4590898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sz="1400" dirty="0"/>
              <a:t>Time Series Data Handling</a:t>
            </a:r>
          </a:p>
          <a:p>
            <a:pPr lvl="4"/>
            <a:r>
              <a:rPr lang="en-US" sz="1400" dirty="0"/>
              <a:t>Learn how Python facilitates the handling and analysis of time series data, including techniques for resampling, shifting, and rolling window operations.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Text Preprocessing</a:t>
            </a:r>
          </a:p>
          <a:p>
            <a:pPr lvl="4"/>
            <a:r>
              <a:rPr lang="en-US" dirty="0"/>
              <a:t>Understand how Python is used for text preprocessing tasks, including tokenization, stemming, and lemmatization, to prepare text data for analysis.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Text Analysis and Natural Language Processing (NLP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Sentiment Analysis</a:t>
            </a:r>
          </a:p>
          <a:p>
            <a:pPr lvl="4"/>
            <a:r>
              <a:rPr lang="en-US" dirty="0"/>
              <a:t>Explore Python's libraries for sentiment analysis and text classification, enabling the extraction of insights from textual data.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6" cy="3861021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1"/>
          </a:xfrm>
          <a:prstGeom prst="rect">
            <a:avLst/>
          </a:prstGeom>
        </p:spPr>
      </p:pic>
      <p:pic>
        <p:nvPicPr>
          <p:cNvPr id="4" name="t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lang="en-US" sz="1800" b="1" kern="1200" dirty="0">
                <a:solidFill>
                  <a:schemeClr val="bg1"/>
                </a:solidFill>
                <a:effectLst/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Dimensionality Reduction</a:t>
            </a:r>
          </a:p>
          <a:p>
            <a:pPr lvl="4"/>
            <a:r>
              <a:rPr lang="en-US" dirty="0"/>
              <a:t>Delve into Python's techniques for dimensionality reduction, including principal component analysis (PCA) and t-distributed stochastic neighbor embedding (t-SNE).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96126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Ensemble Methods</a:t>
            </a:r>
          </a:p>
          <a:p>
            <a:pPr lvl="4"/>
            <a:r>
              <a:rPr lang="en-US" dirty="0"/>
              <a:t>Understand how Python supports ensemble learning methods, such as random forests and gradient boosting, for improved predictive performance.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66315" y="262188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Advanced Data Analysis Techniques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3">
            <a:extLst>
              <a:ext uri="{FF2B5EF4-FFF2-40B4-BE49-F238E27FC236}">
                <a16:creationId xmlns:a16="http://schemas.microsoft.com/office/drawing/2014/main" id="{EBA1B17E-FC7E-18FB-208F-62637B07C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5" b="3074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81" y="1926266"/>
            <a:ext cx="2716379" cy="4357524"/>
          </a:xfrm>
          <a:prstGeom prst="rect">
            <a:avLst/>
          </a:prstGeom>
        </p:spPr>
      </p:pic>
      <p:sp>
        <p:nvSpPr>
          <p:cNvPr id="5" name="body1"/>
          <p:cNvSpPr>
            <a:spLocks/>
          </p:cNvSpPr>
          <p:nvPr/>
        </p:nvSpPr>
        <p:spPr>
          <a:xfrm>
            <a:off x="3195440" y="2574818"/>
            <a:ext cx="2939823" cy="531636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marL="80010" defTabSz="576072">
              <a:lnSpc>
                <a:spcPct val="150000"/>
              </a:lnSpc>
              <a:spcAft>
                <a:spcPts val="600"/>
              </a:spcAft>
            </a:pPr>
            <a:r>
              <a:rPr lang="en-US" b="0" kern="1200" dirty="0">
                <a:solidFill>
                  <a:schemeClr val="tx1"/>
                </a:solidFill>
                <a:latin typeface="Poppins Medium" panose="02000000000000000000" charset="0"/>
                <a:ea typeface="+mn-ea"/>
                <a:cs typeface="Poppins Medium" panose="02000000000000000000" charset="0"/>
              </a:rPr>
              <a:t>1. Introduction to Python for Data Analysis</a:t>
            </a:r>
          </a:p>
          <a:p>
            <a:pPr marL="368046" lvl="1" defTabSz="576072">
              <a:spcAft>
                <a:spcPts val="600"/>
              </a:spcAft>
            </a:pPr>
            <a:endParaRPr lang="en-US" sz="1008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656082" lvl="2" defTabSz="576072">
              <a:spcAft>
                <a:spcPts val="600"/>
              </a:spcAft>
            </a:pPr>
            <a:endParaRPr lang="en-US" sz="1008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944118" lvl="3" defTabSz="576072">
              <a:spcAft>
                <a:spcPts val="600"/>
              </a:spcAft>
            </a:pPr>
            <a:endParaRPr lang="en-US" sz="1008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lvl="4">
              <a:spcAft>
                <a:spcPts val="600"/>
              </a:spcAft>
            </a:pPr>
            <a:endParaRPr lang="en-US" dirty="0"/>
          </a:p>
        </p:txBody>
      </p:sp>
      <p:sp>
        <p:nvSpPr>
          <p:cNvPr id="4" name="body2"/>
          <p:cNvSpPr>
            <a:spLocks/>
          </p:cNvSpPr>
          <p:nvPr/>
        </p:nvSpPr>
        <p:spPr>
          <a:xfrm>
            <a:off x="3195440" y="3391364"/>
            <a:ext cx="2939823" cy="531636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marL="80010" defTabSz="576072">
              <a:lnSpc>
                <a:spcPct val="150000"/>
              </a:lnSpc>
              <a:spcAft>
                <a:spcPts val="600"/>
              </a:spcAft>
            </a:pPr>
            <a:r>
              <a:rPr lang="en-US" b="0" kern="1200" dirty="0">
                <a:solidFill>
                  <a:schemeClr val="tx1"/>
                </a:solidFill>
                <a:latin typeface="Poppins Medium" panose="02000000000000000000" charset="0"/>
                <a:ea typeface="+mn-ea"/>
                <a:cs typeface="Poppins Medium" panose="02000000000000000000" charset="0"/>
              </a:rPr>
              <a:t>2. Practical Applications of Python in Data Analysis</a:t>
            </a:r>
          </a:p>
          <a:p>
            <a:pPr marL="368046" lvl="1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656082" lvl="2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944118" lvl="3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lvl="4">
              <a:spcAft>
                <a:spcPts val="600"/>
              </a:spcAft>
            </a:pPr>
            <a:endParaRPr lang="en-US" dirty="0"/>
          </a:p>
        </p:txBody>
      </p:sp>
      <p:sp>
        <p:nvSpPr>
          <p:cNvPr id="6" name="body3"/>
          <p:cNvSpPr>
            <a:spLocks/>
          </p:cNvSpPr>
          <p:nvPr/>
        </p:nvSpPr>
        <p:spPr>
          <a:xfrm>
            <a:off x="3151926" y="4256654"/>
            <a:ext cx="2939823" cy="531636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marL="80010" defTabSz="576072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  </a:t>
            </a:r>
            <a:r>
              <a:rPr lang="en-US" b="0" kern="1200" dirty="0">
                <a:solidFill>
                  <a:schemeClr val="tx1"/>
                </a:solidFill>
                <a:latin typeface="Poppins Medium" panose="02000000000000000000" charset="0"/>
                <a:ea typeface="+mn-ea"/>
                <a:cs typeface="Poppins Medium" panose="02000000000000000000" charset="0"/>
              </a:rPr>
              <a:t>3. Python Data Analysis Tools and Techniques</a:t>
            </a:r>
          </a:p>
          <a:p>
            <a:pPr marL="368046" lvl="1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656082" lvl="2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marL="944118" lvl="3" defTabSz="576072">
              <a:spcAft>
                <a:spcPts val="600"/>
              </a:spcAft>
            </a:pPr>
            <a:endParaRPr lang="en-US" b="0" kern="1200" dirty="0">
              <a:solidFill>
                <a:schemeClr val="tx1"/>
              </a:solidFill>
              <a:latin typeface="Poppins Medium" panose="02000000000000000000" charset="0"/>
              <a:ea typeface="+mn-ea"/>
              <a:cs typeface="Poppins Medium" panose="02000000000000000000" charset="0"/>
            </a:endParaRPr>
          </a:p>
          <a:p>
            <a:pPr lvl="4">
              <a:spcAft>
                <a:spcPts val="6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3000">
                <a:solidFill>
                  <a:schemeClr val="tx1"/>
                </a:solidFill>
                <a:latin typeface="+mj-lt"/>
                <a:cs typeface="+mj-cs"/>
              </a:rPr>
              <a:t>Introduction to Python for Data Analysis</a:t>
            </a:r>
          </a:p>
        </p:txBody>
      </p:sp>
      <p:pic>
        <p:nvPicPr>
          <p:cNvPr id="2" name="tray"/>
          <p:cNvPicPr>
            <a:picLocks noChangeAspect="1"/>
          </p:cNvPicPr>
          <p:nvPr/>
        </p:nvPicPr>
        <p:blipFill rotWithShape="1">
          <a:blip r:embed="rId2"/>
          <a:srcRect t="3353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Section 1</a:t>
            </a:r>
          </a:p>
          <a:p>
            <a:pPr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Career Opportunities</a:t>
            </a:r>
          </a:p>
          <a:p>
            <a:pPr lvl="4"/>
            <a:r>
              <a:rPr lang="en-US" dirty="0"/>
              <a:t>Learning Python for data analysis opens doors to a wide range of career opportunities in data science, machine learning, and analytics.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655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Business Intelligence</a:t>
            </a:r>
          </a:p>
          <a:p>
            <a:pPr lvl="4"/>
            <a:r>
              <a:rPr lang="en-US" dirty="0"/>
              <a:t>Python's data analysis capabilities enable businesses to gain a competitive edge by uncovering trends, patterns, and correlations within their data.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6975" y="263779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Data-Driven Decision Making</a:t>
            </a:r>
          </a:p>
          <a:p>
            <a:pPr lvl="4"/>
            <a:r>
              <a:rPr lang="en-US" dirty="0"/>
              <a:t>Python empowers individuals and organizations to make informed decisions by extracting valuable insights from data, leading to improved strategies and outcomes.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Importance of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3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Structures</a:t>
            </a:r>
          </a:p>
          <a:p>
            <a:pPr lvl="4"/>
            <a:r>
              <a:rPr lang="en-US" dirty="0"/>
              <a:t>Python's versatile data structures, such as lists, dictionaries, and arrays, provide a solid foundation for organizing and manipulating data effectively.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Python for Data Analysis Basics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Cleaning and Preprocessing</a:t>
            </a:r>
          </a:p>
          <a:p>
            <a:pPr lvl="4"/>
            <a:r>
              <a:rPr lang="en-US" dirty="0"/>
              <a:t>Python offers powerful libraries like pandas and NumPy for cleaning, transforming, and preparing data for analysis, ensuring data quality and accuracy.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Statistical Analysis</a:t>
            </a:r>
          </a:p>
          <a:p>
            <a:pPr lvl="4"/>
            <a:r>
              <a:rPr lang="en-US" dirty="0"/>
              <a:t>Python's rich ecosystem of statistical libraries, including SciPy and StatsModels, enables in-depth statistical analysis and hypothesis testing.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pic>
        <p:nvPicPr>
          <p:cNvPr id="5" name="list-item-img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83" y="1976561"/>
            <a:ext cx="3288553" cy="2467436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Python Data Visualization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Storytelling with Data</a:t>
            </a:r>
          </a:p>
          <a:p>
            <a:pPr lvl="4"/>
            <a:r>
              <a:rPr lang="en-US" dirty="0"/>
              <a:t>Python empowers storytellers to convey compelling narratives through data visualization, making complex information accessible and engaging.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Interactive Visualizations</a:t>
            </a:r>
          </a:p>
          <a:p>
            <a:pPr lvl="4"/>
            <a:r>
              <a:rPr lang="en-US" dirty="0"/>
              <a:t>With libraries like Plotly and Bokeh, Python facilitates the development of interactive visualizations, enabling users to explore data dynamically.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Matplotlib and Seaborn</a:t>
            </a:r>
          </a:p>
          <a:p>
            <a:pPr lvl="4"/>
            <a:r>
              <a:rPr lang="en-US" dirty="0"/>
              <a:t>Python's visualization libraries allow for the creation of insightful charts, graphs, and visual representations of data, enhancing the communication of findings.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3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Financial Data Analysis</a:t>
            </a:r>
          </a:p>
          <a:p>
            <a:pPr lvl="4"/>
            <a:r>
              <a:rPr lang="en-US" dirty="0"/>
              <a:t>Explore how Python is used in financial institutions to analyze market trends, risk assessment, and investment strategies, showcasing the practical applications of data analysis.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Case Studies in Python Data Analysis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Healthcare Analytics</a:t>
            </a:r>
          </a:p>
          <a:p>
            <a:pPr lvl="4"/>
            <a:r>
              <a:rPr lang="en-US" dirty="0"/>
              <a:t>Delve into real-world examples of Python being utilized for analyzing patient data, medical research, and healthcare resource optimization, demonstrating the impact of data analysis in healthcare.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E-commerce Insights</a:t>
            </a:r>
          </a:p>
          <a:p>
            <a:pPr lvl="4"/>
            <a:r>
              <a:rPr lang="en-US" dirty="0"/>
              <a:t>Understand how Python aids e-commerce companies in analyzing customer behavior, market trends, and sales performance to drive business growth and enhance customer experience.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Section 2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/>
              <a:t>Practical Applications of Python in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pic>
        <p:nvPicPr>
          <p:cNvPr id="5" name="list-item-img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783" y="1976561"/>
            <a:ext cx="3288553" cy="2467436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Data Wrangling with Python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Transformation</a:t>
            </a:r>
          </a:p>
          <a:p>
            <a:pPr lvl="4"/>
            <a:r>
              <a:rPr lang="en-US" dirty="0"/>
              <a:t>Learn how Python enables the transformation of raw data into a structured, usable format through techniques like normalization, encoding, and feature engineering.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Cleaning Techniques</a:t>
            </a:r>
          </a:p>
          <a:p>
            <a:pPr lvl="4"/>
            <a:r>
              <a:rPr lang="en-US" dirty="0"/>
              <a:t>Explore practical methods and libraries in Python for handling missing data, outliers, and inconsistencies, ensuring data integrity and reliability.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Acquisition</a:t>
            </a:r>
          </a:p>
          <a:p>
            <a:pPr lvl="4"/>
            <a:r>
              <a:rPr lang="en-US" dirty="0"/>
              <a:t>Python facilitates the collection and extraction of data from various sources, including databases, APIs, and web scraping, streamlining the data acquisition process.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969</Words>
  <Application>Microsoft Office PowerPoint</Application>
  <PresentationFormat>Widescreen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ADLaM Display</vt:lpstr>
      <vt:lpstr>Aptos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Python for Data Analysis: Unleashing the Power of Data  By  THARUN VADLAMUDI HARSHA JAMPANI POOJA CH Bhanu Teja  Mounika</vt:lpstr>
      <vt:lpstr>Content</vt:lpstr>
      <vt:lpstr>Introduction to Python for Data Analysis</vt:lpstr>
      <vt:lpstr>Importance of Data Analysis</vt:lpstr>
      <vt:lpstr>Python for Data Analysis Basics</vt:lpstr>
      <vt:lpstr>Python Data Visualization</vt:lpstr>
      <vt:lpstr>Case Studies in Python Data Analysis</vt:lpstr>
      <vt:lpstr>Practical Applications of Python in Data Analysis</vt:lpstr>
      <vt:lpstr>Data Wrangling with Python</vt:lpstr>
      <vt:lpstr>Exploratory Data Analysis (EDA</vt:lpstr>
      <vt:lpstr>Machine Learning with Python</vt:lpstr>
      <vt:lpstr>Real-time Data Analysis</vt:lpstr>
      <vt:lpstr>Python Data Analysis Tools and Techniques</vt:lpstr>
      <vt:lpstr>Pandas and NumPy for Data Manipulation</vt:lpstr>
      <vt:lpstr>Time Series Analysis with Python</vt:lpstr>
      <vt:lpstr>Text Analysis and Natural Language Processing (NLP</vt:lpstr>
      <vt:lpstr>Advanced Data Analysis Techniques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THARUN VADLAMUDI</dc:creator>
  <cp:lastModifiedBy>Bhanu Fc</cp:lastModifiedBy>
  <cp:revision>138</cp:revision>
  <dcterms:created xsi:type="dcterms:W3CDTF">2024-02-29T12:20:02Z</dcterms:created>
  <dcterms:modified xsi:type="dcterms:W3CDTF">2024-04-12T14:25:45Z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9DD6DF833E394729E4E16E651B262C40_43</vt:lpwstr>
  </property>
</Properties>
</file>